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6"/>
  </p:sldMasterIdLst>
  <p:notesMasterIdLst>
    <p:notesMasterId r:id="rId13"/>
  </p:notesMasterIdLst>
  <p:handoutMasterIdLst>
    <p:handoutMasterId r:id="rId14"/>
  </p:handoutMasterIdLst>
  <p:sldIdLst>
    <p:sldId id="265" r:id="rId7"/>
    <p:sldId id="256" r:id="rId8"/>
    <p:sldId id="260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F5B"/>
    <a:srgbClr val="00A0E4"/>
    <a:srgbClr val="1A5B59"/>
    <a:srgbClr val="F89009"/>
    <a:srgbClr val="717171"/>
    <a:srgbClr val="007EC8"/>
    <a:srgbClr val="022A59"/>
    <a:srgbClr val="8B0CEB"/>
    <a:srgbClr val="010400"/>
    <a:srgbClr val="55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3" autoAdjust="0"/>
    <p:restoredTop sz="97725" autoAdjust="0"/>
  </p:normalViewPr>
  <p:slideViewPr>
    <p:cSldViewPr snapToGrid="0" snapToObjects="1">
      <p:cViewPr varScale="1">
        <p:scale>
          <a:sx n="206" d="100"/>
          <a:sy n="206" d="100"/>
        </p:scale>
        <p:origin x="12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27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51AD5-A755-024B-8C44-93EE60DDC5ED}" type="datetime1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43787-4058-4C4F-A760-894A8439D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6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302F-755A-C845-BDA9-AF7EE2B45510}" type="datetime1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1CD6-D475-F941-A752-47F4DE0E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0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3CC131-8C16-DB46-B149-EAC5EF26DCAB}"/>
              </a:ext>
            </a:extLst>
          </p:cNvPr>
          <p:cNvSpPr/>
          <p:nvPr userDrawn="1"/>
        </p:nvSpPr>
        <p:spPr bwMode="auto">
          <a:xfrm>
            <a:off x="260195" y="624468"/>
            <a:ext cx="11225561" cy="3122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2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BCE69BE3-0D8F-2D41-84B5-38065EA4A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" y="0"/>
            <a:ext cx="3033132" cy="234392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8B6F082-1BDF-FC44-AFCB-47CCFACA3CD5}"/>
              </a:ext>
            </a:extLst>
          </p:cNvPr>
          <p:cNvSpPr/>
          <p:nvPr userDrawn="1"/>
        </p:nvSpPr>
        <p:spPr>
          <a:xfrm>
            <a:off x="3011055" y="2295668"/>
            <a:ext cx="6123709" cy="2253241"/>
          </a:xfrm>
          <a:prstGeom prst="rect">
            <a:avLst/>
          </a:prstGeom>
          <a:solidFill>
            <a:srgbClr val="022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B6AAB-AEE9-D744-AEAC-DBB245BB0802}"/>
              </a:ext>
            </a:extLst>
          </p:cNvPr>
          <p:cNvSpPr/>
          <p:nvPr userDrawn="1"/>
        </p:nvSpPr>
        <p:spPr bwMode="auto">
          <a:xfrm>
            <a:off x="367991" y="6493727"/>
            <a:ext cx="11407698" cy="256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364B0978-ED14-B94A-BAE8-274361D8CD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908" y="4565235"/>
            <a:ext cx="3050679" cy="2292765"/>
          </a:xfrm>
          <a:prstGeom prst="rect">
            <a:avLst/>
          </a:prstGeom>
        </p:spPr>
      </p:pic>
      <p:pic>
        <p:nvPicPr>
          <p:cNvPr id="25" name="Picture 2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BB3393B-8493-7748-A85E-F006EFA31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02246"/>
            <a:ext cx="3037772" cy="2252896"/>
          </a:xfrm>
          <a:prstGeom prst="rect">
            <a:avLst/>
          </a:prstGeom>
        </p:spPr>
      </p:pic>
      <p:pic>
        <p:nvPicPr>
          <p:cNvPr id="29" name="Picture 2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73FFA42-87EE-EE4A-95A2-C88E55BB3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228" y="0"/>
            <a:ext cx="3037772" cy="2270070"/>
          </a:xfrm>
          <a:prstGeom prst="rect">
            <a:avLst/>
          </a:prstGeom>
        </p:spPr>
      </p:pic>
      <p:pic>
        <p:nvPicPr>
          <p:cNvPr id="40" name="Picture 3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6B6F678-139B-7A49-B610-7FCDCB1B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653" y="4584700"/>
            <a:ext cx="3050327" cy="2273300"/>
          </a:xfrm>
          <a:prstGeom prst="rect">
            <a:avLst/>
          </a:prstGeom>
        </p:spPr>
      </p:pic>
      <p:pic>
        <p:nvPicPr>
          <p:cNvPr id="38" name="Picture 37" descr="A person in a blue shirt&#10;&#10;Description automatically generated">
            <a:extLst>
              <a:ext uri="{FF2B5EF4-FFF2-40B4-BE49-F238E27FC236}">
                <a16:creationId xmlns:a16="http://schemas.microsoft.com/office/drawing/2014/main" id="{FF7976E3-5052-9741-9086-1FDB602B3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1919"/>
            <a:ext cx="3015426" cy="2247609"/>
          </a:xfrm>
          <a:prstGeom prst="rect">
            <a:avLst/>
          </a:prstGeom>
        </p:spPr>
      </p:pic>
      <p:pic>
        <p:nvPicPr>
          <p:cNvPr id="28" name="Picture 2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1AB6FCD-06AB-6A43-8639-C108EF213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9" y="4571999"/>
            <a:ext cx="3048001" cy="2296469"/>
          </a:xfrm>
          <a:prstGeom prst="rect">
            <a:avLst/>
          </a:prstGeom>
        </p:spPr>
      </p:pic>
      <p:pic>
        <p:nvPicPr>
          <p:cNvPr id="26" name="Picture 2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D9445DD-DEBF-8A4F-BAE6-C7A62E930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653" y="2289489"/>
            <a:ext cx="3043347" cy="2275531"/>
          </a:xfrm>
          <a:prstGeom prst="rect">
            <a:avLst/>
          </a:prstGeom>
        </p:spPr>
      </p:pic>
      <p:pic>
        <p:nvPicPr>
          <p:cNvPr id="22" name="Picture 2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349C9E3-1940-1548-85E4-A7EEA70E0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267" y="0"/>
            <a:ext cx="3015426" cy="2275530"/>
          </a:xfrm>
          <a:prstGeom prst="rect">
            <a:avLst/>
          </a:prstGeom>
        </p:spPr>
      </p:pic>
      <p:pic>
        <p:nvPicPr>
          <p:cNvPr id="20" name="Picture 19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4BEBBB3-A157-7B42-9D71-AD22D6C6E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614" y="0"/>
            <a:ext cx="3048000" cy="22755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6535F7-EFFD-4E48-8434-5BC2241268D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34797" y="0"/>
            <a:ext cx="0" cy="6858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7EC91-CE45-2342-B238-AAAAE7EC000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4142" y="0"/>
            <a:ext cx="0" cy="2286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D09FD1-DF19-9B40-A555-2FDC4A10230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141213" y="0"/>
            <a:ext cx="0" cy="6858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6ED8F0-84F7-1C4E-A0CE-B115087132B9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1" y="2286000"/>
            <a:ext cx="12191999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354E3E-EDBA-EF4E-AE08-90D05769450A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1" y="4572000"/>
            <a:ext cx="12191999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7ECA10-0D76-F549-A890-27E54CA8689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4142" y="4572000"/>
            <a:ext cx="0" cy="2286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60ED442-BBC2-ED4F-9541-9A7C6F8CC7F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426940" y="2901265"/>
            <a:ext cx="5238809" cy="10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E341F5-27C1-6846-A5B2-5B5F38C7A657}"/>
              </a:ext>
            </a:extLst>
          </p:cNvPr>
          <p:cNvSpPr/>
          <p:nvPr userDrawn="1"/>
        </p:nvSpPr>
        <p:spPr bwMode="auto">
          <a:xfrm>
            <a:off x="460917" y="698810"/>
            <a:ext cx="11314771" cy="1784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E68E87-997D-1849-ABD4-B014801E2C9F}"/>
              </a:ext>
            </a:extLst>
          </p:cNvPr>
          <p:cNvSpPr/>
          <p:nvPr userDrawn="1"/>
        </p:nvSpPr>
        <p:spPr bwMode="auto">
          <a:xfrm>
            <a:off x="460917" y="6471425"/>
            <a:ext cx="11314771" cy="1784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54716D-7A35-E448-9552-D138B2398143}"/>
              </a:ext>
            </a:extLst>
          </p:cNvPr>
          <p:cNvSpPr/>
          <p:nvPr userDrawn="1"/>
        </p:nvSpPr>
        <p:spPr>
          <a:xfrm>
            <a:off x="1832495" y="0"/>
            <a:ext cx="10368189" cy="5486400"/>
          </a:xfrm>
          <a:prstGeom prst="rect">
            <a:avLst/>
          </a:prstGeom>
          <a:solidFill>
            <a:srgbClr val="1A2F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4818" y="2779046"/>
            <a:ext cx="9507445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4818" y="4546149"/>
            <a:ext cx="9507445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DB27D9-AF5E-2849-81E4-9A737D217B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7088" y="452637"/>
            <a:ext cx="3722564" cy="7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7-01.jpg">
            <a:extLst>
              <a:ext uri="{FF2B5EF4-FFF2-40B4-BE49-F238E27FC236}">
                <a16:creationId xmlns:a16="http://schemas.microsoft.com/office/drawing/2014/main" id="{E2EF02C2-BD82-6B4B-860E-B6B7A9B3C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1781F-DE7F-BB43-A2DD-D7E0B0C4F34A}"/>
              </a:ext>
            </a:extLst>
          </p:cNvPr>
          <p:cNvSpPr/>
          <p:nvPr userDrawn="1"/>
        </p:nvSpPr>
        <p:spPr>
          <a:xfrm>
            <a:off x="1832495" y="0"/>
            <a:ext cx="10368189" cy="5486400"/>
          </a:xfrm>
          <a:prstGeom prst="rect">
            <a:avLst/>
          </a:prstGeom>
          <a:solidFill>
            <a:srgbClr val="1A2F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4818" y="2779046"/>
            <a:ext cx="9507445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4818" y="4546149"/>
            <a:ext cx="9507445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BBC2E89-8603-8F48-AE5A-94B76B7875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7088" y="452637"/>
            <a:ext cx="3722564" cy="7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000FD-9BB7-40F7-8062-B411286E738B}"/>
              </a:ext>
            </a:extLst>
          </p:cNvPr>
          <p:cNvSpPr/>
          <p:nvPr userDrawn="1"/>
        </p:nvSpPr>
        <p:spPr bwMode="auto">
          <a:xfrm>
            <a:off x="156059" y="555955"/>
            <a:ext cx="11792103" cy="6217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7137A-74D6-47F7-AD96-FA50726C0B95}"/>
              </a:ext>
            </a:extLst>
          </p:cNvPr>
          <p:cNvSpPr/>
          <p:nvPr userDrawn="1"/>
        </p:nvSpPr>
        <p:spPr bwMode="auto">
          <a:xfrm>
            <a:off x="76405" y="6432197"/>
            <a:ext cx="11792103" cy="4258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DBE3A8-083C-EF42-A63C-35E9C7BC3809}"/>
              </a:ext>
            </a:extLst>
          </p:cNvPr>
          <p:cNvSpPr/>
          <p:nvPr userDrawn="1"/>
        </p:nvSpPr>
        <p:spPr>
          <a:xfrm>
            <a:off x="1832495" y="0"/>
            <a:ext cx="10368189" cy="5486400"/>
          </a:xfrm>
          <a:prstGeom prst="rect">
            <a:avLst/>
          </a:prstGeom>
          <a:solidFill>
            <a:srgbClr val="1A2F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4818" y="2779046"/>
            <a:ext cx="9507445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4818" y="4546149"/>
            <a:ext cx="9507445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582A58-5A5D-A54F-8678-D90ECB53D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088" y="452637"/>
            <a:ext cx="3722564" cy="7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9208" y="0"/>
            <a:ext cx="10392792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4818" y="2779046"/>
            <a:ext cx="9507445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4818" y="4546149"/>
            <a:ext cx="9507445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CB01055-729F-A247-859E-58D14BE62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2783" y="524576"/>
            <a:ext cx="3954004" cy="7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F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2054B-14CC-334D-9C63-EEC91B4D45ED}"/>
              </a:ext>
            </a:extLst>
          </p:cNvPr>
          <p:cNvSpPr/>
          <p:nvPr userDrawn="1"/>
        </p:nvSpPr>
        <p:spPr>
          <a:xfrm>
            <a:off x="1799208" y="0"/>
            <a:ext cx="10392792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4818" y="2779046"/>
            <a:ext cx="9507445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4818" y="4546149"/>
            <a:ext cx="9507445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7A54D24-4261-B34F-9D8C-0C6354EA7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783" y="524576"/>
            <a:ext cx="3954004" cy="7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8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11045" y="0"/>
            <a:ext cx="10380956" cy="548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4818" y="2779046"/>
            <a:ext cx="9507445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4818" y="4546149"/>
            <a:ext cx="9507445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608A1-0E67-B740-A683-0D92F8CA40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153" y="5819487"/>
            <a:ext cx="3454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2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F36B87-46E4-484F-BE3F-5007208510E7}"/>
              </a:ext>
            </a:extLst>
          </p:cNvPr>
          <p:cNvSpPr/>
          <p:nvPr userDrawn="1"/>
        </p:nvSpPr>
        <p:spPr>
          <a:xfrm>
            <a:off x="1811045" y="0"/>
            <a:ext cx="10380956" cy="548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4817" y="2779046"/>
            <a:ext cx="9082616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4817" y="4546149"/>
            <a:ext cx="9082616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C6B3D-5C4A-344F-ACB3-C86E8ACB92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5819487"/>
            <a:ext cx="3919940" cy="8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5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32495" y="0"/>
            <a:ext cx="10368189" cy="5486400"/>
          </a:xfrm>
          <a:prstGeom prst="rect">
            <a:avLst/>
          </a:prstGeom>
          <a:solidFill>
            <a:srgbClr val="1A2F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2979" y="2779046"/>
            <a:ext cx="9507445" cy="1470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53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2979" y="4546149"/>
            <a:ext cx="9507445" cy="940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secondary </a:t>
            </a:r>
          </a:p>
          <a:p>
            <a:r>
              <a:rPr lang="en-US" dirty="0"/>
              <a:t>presentation title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848EE-610A-E644-A340-2703FA5C61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153" y="5819487"/>
            <a:ext cx="3454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2"/>
    </p:custDataLst>
    <p:extLst>
      <p:ext uri="{BB962C8B-B14F-4D97-AF65-F5344CB8AC3E}">
        <p14:creationId xmlns:p14="http://schemas.microsoft.com/office/powerpoint/2010/main" val="888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98" r:id="rId2"/>
    <p:sldLayoutId id="2147483700" r:id="rId3"/>
    <p:sldLayoutId id="2147483702" r:id="rId4"/>
    <p:sldLayoutId id="2147483708" r:id="rId5"/>
    <p:sldLayoutId id="2147483710" r:id="rId6"/>
    <p:sldLayoutId id="2147483704" r:id="rId7"/>
    <p:sldLayoutId id="2147483707" r:id="rId8"/>
    <p:sldLayoutId id="2147483701" r:id="rId9"/>
    <p:sldLayoutId id="2147483723" r:id="rId10"/>
  </p:sldLayoutIdLst>
  <p:hf sldNum="0" hdr="0" dt="0"/>
  <p:txStyles>
    <p:titleStyle>
      <a:lvl1pPr algn="l" defTabSz="952476" rtl="0" eaLnBrk="1" fontAlgn="base" hangingPunct="1">
        <a:lnSpc>
          <a:spcPts val="2600"/>
        </a:lnSpc>
        <a:spcBef>
          <a:spcPts val="0"/>
        </a:spcBef>
        <a:spcAft>
          <a:spcPts val="0"/>
        </a:spcAft>
        <a:defRPr sz="2400" b="1">
          <a:solidFill>
            <a:srgbClr val="1A2F5B"/>
          </a:solidFill>
          <a:latin typeface="+mj-lt"/>
          <a:ea typeface="+mj-ea"/>
          <a:cs typeface="+mj-cs"/>
        </a:defRPr>
      </a:lvl1pPr>
      <a:lvl2pPr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189"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377"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566"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754" algn="l" defTabSz="952476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0" indent="-137157" algn="l" defTabSz="952476" rtl="0" eaLnBrk="1" fontAlgn="base" hangingPunct="1">
        <a:spcBef>
          <a:spcPct val="0"/>
        </a:spcBef>
        <a:spcAft>
          <a:spcPts val="900"/>
        </a:spcAft>
        <a:buClr>
          <a:srgbClr val="1A2F5B"/>
        </a:buClr>
        <a:buFont typeface="Wingdings" charset="2"/>
        <a:buChar char="§"/>
        <a:defRPr sz="2100">
          <a:solidFill>
            <a:schemeClr val="bg2"/>
          </a:solidFill>
          <a:latin typeface="+mn-lt"/>
          <a:ea typeface="+mn-ea"/>
          <a:cs typeface="+mn-cs"/>
        </a:defRPr>
      </a:lvl1pPr>
      <a:lvl2pPr marL="274313" indent="-137157" algn="l" defTabSz="952476" rtl="0" eaLnBrk="1" fontAlgn="base" hangingPunct="1">
        <a:spcBef>
          <a:spcPct val="0"/>
        </a:spcBef>
        <a:spcAft>
          <a:spcPts val="900"/>
        </a:spcAft>
        <a:buClr>
          <a:srgbClr val="00A0E4"/>
        </a:buClr>
        <a:buSzPct val="100000"/>
        <a:buFont typeface="Wingdings" charset="2"/>
        <a:buChar char="§"/>
        <a:defRPr sz="1800">
          <a:solidFill>
            <a:schemeClr val="bg2"/>
          </a:solidFill>
          <a:latin typeface="+mn-lt"/>
        </a:defRPr>
      </a:lvl2pPr>
      <a:lvl3pPr marL="411470" indent="-109725" algn="l" defTabSz="952476" rtl="0" eaLnBrk="1" fontAlgn="base" hangingPunct="1">
        <a:spcBef>
          <a:spcPct val="0"/>
        </a:spcBef>
        <a:spcAft>
          <a:spcPts val="900"/>
        </a:spcAft>
        <a:buClr>
          <a:srgbClr val="00A0E4"/>
        </a:buClr>
        <a:buFont typeface="Arial"/>
        <a:buChar char="•"/>
        <a:defRPr sz="1600">
          <a:solidFill>
            <a:schemeClr val="bg2"/>
          </a:solidFill>
          <a:latin typeface="+mn-lt"/>
        </a:defRPr>
      </a:lvl3pPr>
      <a:lvl4pPr marL="815954" indent="-177796" algn="l" defTabSz="952476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995338" indent="-177796" algn="l" defTabSz="952476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52526" indent="-177796" algn="l" defTabSz="952476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909715" indent="-177796" algn="l" defTabSz="952476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66903" indent="-177796" algn="l" defTabSz="952476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646297" indent="0" algn="l" defTabSz="952476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charset="0"/>
        <a:buNone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61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64389E-5030-7C4A-907E-A768399E1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</a:t>
            </a:r>
            <a:br>
              <a:rPr lang="en-US" dirty="0"/>
            </a:br>
            <a:r>
              <a:rPr lang="en-US" dirty="0"/>
              <a:t>Ludwig Cancer Research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863285-13AD-0F4F-B648-195849812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229813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C48772-207E-DA4C-919E-D7FE0E846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</a:t>
            </a:r>
            <a:br>
              <a:rPr lang="en-US" dirty="0"/>
            </a:br>
            <a:r>
              <a:rPr lang="en-US" dirty="0"/>
              <a:t>Ludwig Cancer Research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95C3E3-E50F-684C-9922-10CB38FF1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Date and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8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D9A8-30DE-1348-9F7E-CE09FA3524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</a:t>
            </a:r>
            <a:br>
              <a:rPr lang="en-US" dirty="0"/>
            </a:br>
            <a:r>
              <a:rPr lang="en-US" dirty="0"/>
              <a:t>Ludwig Cancer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761F7-2D46-8840-B3F2-606B7A3BF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Date and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2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8DF93-610B-1C44-A05F-17B8DE83F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</a:t>
            </a:r>
            <a:br>
              <a:rPr lang="en-US" dirty="0"/>
            </a:br>
            <a:r>
              <a:rPr lang="en-US" dirty="0"/>
              <a:t>Ludwig Cancer Research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3A1073-068D-6F45-B6F6-B289CB1DF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Date and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189B4-24E6-124D-894C-5E7815A0B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</a:t>
            </a:r>
            <a:br>
              <a:rPr lang="en-US" dirty="0"/>
            </a:br>
            <a:r>
              <a:rPr lang="en-US" dirty="0"/>
              <a:t>Ludwig Cancer Research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3DDC75-1AB7-194C-9624-C0BA5CA42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Date and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master">
  <a:themeElements>
    <a:clrScheme name="LICR">
      <a:dk1>
        <a:srgbClr val="022A59"/>
      </a:dk1>
      <a:lt1>
        <a:srgbClr val="FFFFFF"/>
      </a:lt1>
      <a:dk2>
        <a:srgbClr val="007EC8"/>
      </a:dk2>
      <a:lt2>
        <a:srgbClr val="000000"/>
      </a:lt2>
      <a:accent1>
        <a:srgbClr val="003F64"/>
      </a:accent1>
      <a:accent2>
        <a:srgbClr val="71717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>
    <a:extraClrScheme>
      <a:clrScheme name="1_E-SulzerTemplate 1">
        <a:dk1>
          <a:srgbClr val="000000"/>
        </a:dk1>
        <a:lt1>
          <a:srgbClr val="FFFFFF"/>
        </a:lt1>
        <a:dk2>
          <a:srgbClr val="1F31B7"/>
        </a:dk2>
        <a:lt2>
          <a:srgbClr val="E7EBF7"/>
        </a:lt2>
        <a:accent1>
          <a:srgbClr val="4186E1"/>
        </a:accent1>
        <a:accent2>
          <a:srgbClr val="8ABAEE"/>
        </a:accent2>
        <a:accent3>
          <a:srgbClr val="FFFFFF"/>
        </a:accent3>
        <a:accent4>
          <a:srgbClr val="000000"/>
        </a:accent4>
        <a:accent5>
          <a:srgbClr val="B0C3EE"/>
        </a:accent5>
        <a:accent6>
          <a:srgbClr val="7DA8D8"/>
        </a:accent6>
        <a:hlink>
          <a:srgbClr val="1F31B7"/>
        </a:hlink>
        <a:folHlink>
          <a:srgbClr val="ABD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4209F0A-D8EF-43CC-B701-EBE507D7EBFA}" vid="{0FBE6418-88AD-4458-A934-A11FC67242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DesignTheme>sulzer.thmx</DesignTheme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94127EAB2F746AC08A1F8F9BEF4BC" ma:contentTypeVersion="2" ma:contentTypeDescription="Create a new document." ma:contentTypeScope="" ma:versionID="4f1c9f6e66ed8b8b8ea9197cdba86282">
  <xsd:schema xmlns:xsd="http://www.w3.org/2001/XMLSchema" xmlns:xs="http://www.w3.org/2001/XMLSchema" xmlns:p="http://schemas.microsoft.com/office/2006/metadata/properties" xmlns:ns2="04968f98-25a8-41f7-bd61-ea4992df27cd" targetNamespace="http://schemas.microsoft.com/office/2006/metadata/properties" ma:root="true" ma:fieldsID="78fca9f5375b52ecaf7e1258d40c89c2" ns2:_="">
    <xsd:import namespace="04968f98-25a8-41f7-bd61-ea4992df27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68f98-25a8-41f7-bd61-ea4992df27c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968f98-25a8-41f7-bd61-ea4992df27cd">SRJW4WNC2K75-107541428-71</_dlc_DocId>
    <_dlc_DocIdUrl xmlns="04968f98-25a8-41f7-bd61-ea4992df27cd">
      <Url>https://ludwigcancerresearch.sharepoint.com/resources/guidelines/_layouts/15/DocIdRedir.aspx?ID=SRJW4WNC2K75-107541428-71</Url>
      <Description>SRJW4WNC2K75-107541428-71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F89DE-049A-47CE-85B0-B17AD1CB248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DE90417-1432-4567-B991-87578E43BD8A}">
  <ds:schemaRefs/>
</ds:datastoreItem>
</file>

<file path=customXml/itemProps3.xml><?xml version="1.0" encoding="utf-8"?>
<ds:datastoreItem xmlns:ds="http://schemas.openxmlformats.org/officeDocument/2006/customXml" ds:itemID="{FCB94330-43A8-4D4A-87A7-DD716FC8E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68f98-25a8-41f7-bd61-ea4992df2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72ACA9A-01D7-4385-B8AB-61692171415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4968f98-25a8-41f7-bd61-ea4992df27c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4D322CB5-2DF7-4C49-9612-D845E9F6FD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master</Template>
  <TotalTime>592</TotalTime>
  <Words>60</Words>
  <Application>Microsoft Macintosh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Template master</vt:lpstr>
      <vt:lpstr>PowerPoint Presentation</vt:lpstr>
      <vt:lpstr>Introducing Ludwig Cancer Research</vt:lpstr>
      <vt:lpstr>Introducing Ludwig Cancer Research</vt:lpstr>
      <vt:lpstr>Introducing Ludwig Cancer Research</vt:lpstr>
      <vt:lpstr>Introducing Ludwig Cancer Research</vt:lpstr>
      <vt:lpstr>Introducing Ludwig Cancer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Dykman</dc:creator>
  <cp:lastModifiedBy>Jackson Dykman</cp:lastModifiedBy>
  <cp:revision>171</cp:revision>
  <cp:lastPrinted>2019-03-27T21:59:37Z</cp:lastPrinted>
  <dcterms:created xsi:type="dcterms:W3CDTF">2019-03-27T21:58:59Z</dcterms:created>
  <dcterms:modified xsi:type="dcterms:W3CDTF">2020-12-09T18:22:38Z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0x0101001E394127EAB2F746AC08A1F8F9BEF4BC</vt:lpwstr>
  </property>
  <property fmtid="{D5CDD505-2E9C-101B-9397-08002B2CF9AE}" pid="3" name="_dlc_DocIdItemGuid">
    <vt:lpwstr>84622161-ebd0-4a8e-abf7-c55b24045622</vt:lpwstr>
  </property>
</Properties>
</file>